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cy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3753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87753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19519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68623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69037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5377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8171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01689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89409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78277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72975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0434-671E-4AD8-9BCE-DE73B1EEC149}" type="datetimeFigureOut">
              <a:rPr lang="cy-GB" smtClean="0"/>
              <a:t>06/11/2014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FDE15-289F-49A4-A137-A8A814EC3900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8878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y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Edrychwch ar y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collnodau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yn y testun. Nodwch bob gair sy’n cynnwys collnod ac eglurwch pam ei fod o yno.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193899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Chwiliwch am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ansoddeiriau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yn y testun. Rhestrwch nhw a defnyddiwch nhw yn eich brawddegau eich hunain.  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Chwiliwch am 10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enw priod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yn y testun a rhestrwch nhw. Chwiliwch am 5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berfenw 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rhestrwch nhw.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4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Chwiliwch am ystyr geiriau dieithr. Ysgrifennwch frawddegau newydd yn cynnwys y geiriau hyn.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5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Dewiswch bum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brawddeg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o’r testun. Defnyddiwch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gysyllteiriau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ymestyn pob brawddeg.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193899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7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Dewiswch air sy’n disgrifio o’r testun a chofnodwch ef. Defnyddiwch thesawrws a chofnodwch eiriau cyfystyr.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6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Defnyddiwch eich sgiliau cip ddarllen testun i ddod o hyd i  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 ffaith am Tryweryn. 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Cofnodwch y ffeithiau ar yr olwyn.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8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unrhyw bennod o’r llyfryn trafod. Chwiliwch am </a:t>
            </a:r>
            <a:r>
              <a:rPr lang="cy-GB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wefreiriau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gallwch eu defnyddio yn eich ysgrifennu eich hun.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9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Beth sy’n eich ysgogi i ddarllen y llyfryn? Nodwch benawdau diddorol sy’n eich denu i ddarllen ymlaen.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193899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11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brofiad Eurgain Prysor. Trafodwch sut byddech </a:t>
            </a:r>
            <a:r>
              <a:rPr lang="cy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teimlo petaech </a:t>
            </a:r>
            <a:r>
              <a:rPr lang="cy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gorfod mynd i ysgol arall.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10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 ôl darllen hanes Eurgain Prysor meddyliwch am 5 cwestiwn yr hoffech eu gofyn iddi.  </a:t>
            </a: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Newidiwch gwestiynau gyda gweddill eich grŵp a grwpiau eraill. </a:t>
            </a: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Dychmygwch mai chi yw Eurgain ac atebwch gwestiynau eich gilydd.</a:t>
            </a:r>
            <a:endParaRPr lang="cy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12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Defnyddiwch eich sgiliau llithr ddarllen i ail edrych ar hanes Eurgain Prysor.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Ysgrifennwch gyfweliad neu sgwrs rhwng blentyn o Gapel Celyn yn ystod y </a:t>
            </a:r>
            <a:r>
              <a:rPr lang="cy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60au</a:t>
            </a:r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chi. 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Cofiwch ymestyn atebion y plentyn.</a:t>
            </a:r>
            <a:endParaRPr lang="cy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13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Sut roeddech </a:t>
            </a:r>
            <a:r>
              <a:rPr lang="cy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teimlo ar ôl darllen y llyfryn? Eglurwch pam.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193899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15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bennod </a:t>
            </a:r>
            <a:r>
              <a:rPr lang="cy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Brotest 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eto. Dewiswch 3 </a:t>
            </a:r>
            <a:r>
              <a:rPr lang="cy-GB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gwefrair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defnyddiwch nhw yn eich brawddegau eich hun. 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14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 ôl darllen y llyfryn cynlluniwch slogan i’w roi ar boster ar gyfer y brotest yn Lerpwl.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16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y bennod olaf eto.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Ysgrifennwch ddiwedd gwahanol 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hanes Cwm Tryweryn.</a:t>
            </a:r>
            <a:endParaRPr lang="cy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3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17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 bennod o’r llyfryn </a:t>
            </a:r>
            <a:r>
              <a:rPr lang="cy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Boddi Cwm Tryweryn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fwynheoch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chi orau? Pam? 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1631216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19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Ysgrifennwch e-bost i berswadio ffrind i ddarllen am hanes Capel Celyn.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18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Cynlluniwch dudalen flaen newydd i’r llyfryn.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Cofiwch gynnwys y teitl ac enw’r awdur.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20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yr hanes am yr agoriad swyddogol eto.</a:t>
            </a: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Dychmygwch eich bod yn blentyn yng Nghwm Celyn yn ystod cyfnod y boddi.</a:t>
            </a:r>
          </a:p>
          <a:p>
            <a:pPr algn="ctr"/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Ysgrifennwch </a:t>
            </a:r>
            <a:r>
              <a:rPr lang="cy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ddyddiadur diwrnod </a:t>
            </a: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yn mynegi eich teimladau ddiwrnod yr agoriad swyddogol.</a:t>
            </a:r>
            <a:endParaRPr lang="cy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21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Cynlluniwch boster i hysbysebu’r llyfryn. 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Sicrhewch eich bod yn nodi’n glir arno pam y dylai pobl ei ddarllen!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236988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23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Defnyddiwch eich sgiliau llithr ddarllen i ddarllen hanes Eurgain Prysor eto. </a:t>
            </a:r>
          </a:p>
          <a:p>
            <a:pPr algn="ctr"/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Ysgrifennwch lythyr ati i ddweud wrthi sut rydych </a:t>
            </a:r>
            <a:r>
              <a:rPr lang="cy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 teimlo ar ôl clywed yr hanes.</a:t>
            </a:r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22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Meddyliwch am gwestiynau i’w gofyn i’r grŵp am y llyfryn.  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Peidiwch ag anghofio cadw cofnod o’r atebion!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24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Roedd cyfres o ddigwyddiadau a arweiniodd at foddi’r cwm. </a:t>
            </a:r>
          </a:p>
          <a:p>
            <a:pPr algn="ctr"/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Dewiswch un digwyddiad penodol Ysgrifennwch y digwyddiad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ar ffurf ymson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 un o’r trigolion.</a:t>
            </a:r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25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Defnyddiwch eich sgiliau llithr ddarllen i ddarllen y bennod </a:t>
            </a:r>
            <a:r>
              <a:rPr lang="cy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Gadael Cartref </a:t>
            </a:r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eto. 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Dychmygwch eich bod yn ceisio cysuro’r trigolion wrth iddyn nhw adael eu cartrefi. Beth byddech </a:t>
            </a:r>
            <a:r>
              <a:rPr lang="cy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 ddweud wrthyn nhw?</a:t>
            </a:r>
            <a:endParaRPr lang="cy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20"/>
            <a:ext cx="3780000" cy="2185214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27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Defnyddiwch eich sgiliau llithr ddarllen i edrych eto ar hanes boddi’r cwm.</a:t>
            </a: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Dychmygwch eich bod yn gweithio yng Nghanolfan Ymwelwyr y Bala. Beth byddech </a:t>
            </a:r>
            <a:r>
              <a:rPr lang="cy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 ddweud wrth y twristiaid am hanes Llyn Tryweryn?</a:t>
            </a:r>
            <a:endParaRPr lang="cy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26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 ôl cip ddarllen y llyfryn am yr ail waith, ysgrifennwch </a:t>
            </a:r>
            <a:r>
              <a:rPr lang="cy-GB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flog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yn dweud wrth bobl am y llyfryn.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28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Ar ôl darllen yr hanes yn y llyfryn, ffurfiwch gwestiynau yn ymwneud â hanes </a:t>
            </a:r>
          </a:p>
          <a:p>
            <a:pPr algn="ctr"/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Cwm Celyn. Dechreuwch eich cwestiynau gyda: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Pwy?</a:t>
            </a:r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Pryd?</a:t>
            </a:r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Sut?</a:t>
            </a:r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Pam?</a:t>
            </a:r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Beth?</a:t>
            </a:r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y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Pa?</a:t>
            </a:r>
          </a:p>
          <a:p>
            <a:pPr algn="ctr"/>
            <a:r>
              <a:rPr lang="cy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Cofiwch ddiweddu pob cwestiwn gyda gofynnod (marc cwestiwn).</a:t>
            </a:r>
            <a:endParaRPr lang="cy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29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Edrychwch </a:t>
            </a:r>
            <a:r>
              <a:rPr lang="cy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trwy’r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llyfryn eto. Lluniwch linell amser i ddangos ym mha drefn y digwyddodd pethau yn hanes boddi Cwm Tryweryn. 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17"/>
            <a:ext cx="3780000" cy="2092881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31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bennod </a:t>
            </a:r>
            <a:r>
              <a:rPr lang="cy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Y Brotest 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eto ac yna ysgrifennwch sgwrs ffôn rhwng Gwynfor Evans a Chadeirydd Cyngor Lerpwl yn dilyn diwrnod y brotest. </a:t>
            </a:r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30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Pwy arall ddylai ddarllen y llyfryn hwn? Pam?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32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bennod </a:t>
            </a:r>
            <a:r>
              <a:rPr lang="cy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Brotest 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eto ac yna ysgrifennwch adroddiad papur newydd yn adrodd hanes y brotest yn Lerpwl.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1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1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33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Meddyliwch am gwestiynau i’w gofyn i’r grŵp i brofi eu bod wedi darllen yn ofalus ac wedi deall y digwyddiadau.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69316"/>
            <a:ext cx="3780000" cy="2246769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35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Cynlluniwch </a:t>
            </a:r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hysbyseb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i’r llyfryn er mwyn ei werthu ar eBay. 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Meddyliwch pa wybodaeth a fyddai’n denu’r prynwyr!</a:t>
            </a:r>
            <a:endParaRPr lang="cy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76672"/>
            <a:ext cx="3780000" cy="23400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34</a:t>
            </a:r>
          </a:p>
          <a:p>
            <a:pPr algn="ctr"/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hanes diwrnod olaf yr ysgol eto a meddyliwch ... Petaech yn gallu rhoi anrheg i blant Ysgol Celyn, beth fyddai’r anrheg? Gwnewch restr o 5 gan egluro pam y dewisoch chi nhw.</a:t>
            </a:r>
            <a:endParaRPr lang="cy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2480" y="3969320"/>
            <a:ext cx="3780000" cy="23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rnd">
            <a:solidFill>
              <a:schemeClr val="tx1"/>
            </a:solidFill>
            <a:beve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cy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Carden Tasg Ddarllen 36</a:t>
            </a:r>
          </a:p>
          <a:p>
            <a:endParaRPr lang="cy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Darllenwch bennod </a:t>
            </a:r>
            <a:r>
              <a:rPr lang="cy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Brotest </a:t>
            </a:r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eto ac yna</a:t>
            </a:r>
          </a:p>
          <a:p>
            <a:pPr algn="ctr"/>
            <a:r>
              <a:rPr lang="cy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ysgrifennwch araith ar gyfer y brotest.</a:t>
            </a:r>
            <a:endParaRPr lang="cy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9050" cap="rnd">
          <a:solidFill>
            <a:schemeClr val="tx1"/>
          </a:solidFill>
          <a:bevel/>
        </a:ln>
        <a:effectLst>
          <a:glow rad="63500">
            <a:schemeClr val="accent1">
              <a:satMod val="175000"/>
              <a:alpha val="40000"/>
            </a:schemeClr>
          </a:glow>
        </a:effectLst>
      </a:spPr>
      <a:bodyPr wrap="square" rtlCol="0">
        <a:noAutofit/>
      </a:bodyPr>
      <a:lstStyle>
        <a:defPPr algn="ctr">
          <a:defRPr b="1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934</Words>
  <Application>Microsoft Office PowerPoint</Application>
  <PresentationFormat>Sioe Ar-sgrin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Teitlau Sleidiau</vt:lpstr>
      </vt:variant>
      <vt:variant>
        <vt:i4>9</vt:i4>
      </vt:variant>
    </vt:vector>
  </HeadingPairs>
  <TitlesOfParts>
    <vt:vector size="10" baseType="lpstr">
      <vt:lpstr>Office Theme</vt:lpstr>
      <vt:lpstr>Cyflwyniad PowerPoint</vt:lpstr>
      <vt:lpstr>Cyflwyniad PowerPoint</vt:lpstr>
      <vt:lpstr>Cyflwyniad PowerPoint</vt:lpstr>
      <vt:lpstr>Cyflwyniad PowerPoint</vt:lpstr>
      <vt:lpstr>Cyflwyniad PowerPoint</vt:lpstr>
      <vt:lpstr>Cyflwyniad PowerPoint</vt:lpstr>
      <vt:lpstr>Cyflwyniad PowerPoint</vt:lpstr>
      <vt:lpstr>Cyflwyniad PowerPoint</vt:lpstr>
      <vt:lpstr>Cyflwyniad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WJEC</cp:lastModifiedBy>
  <cp:revision>18</cp:revision>
  <cp:lastPrinted>2014-10-16T09:07:11Z</cp:lastPrinted>
  <dcterms:created xsi:type="dcterms:W3CDTF">2014-10-16T08:39:14Z</dcterms:created>
  <dcterms:modified xsi:type="dcterms:W3CDTF">2014-11-06T14:55:23Z</dcterms:modified>
</cp:coreProperties>
</file>